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10020300" cy="68881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4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2732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56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084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69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725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1868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424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8697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8206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163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026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EF801-B41B-4D64-A013-1B6E471EBAEF}" type="datetimeFigureOut">
              <a:rPr lang="el-GR" smtClean="0"/>
              <a:t>4/10/2026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FCBF4-FD58-486D-856C-A5CE013B93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321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Ορθογώνιο 191">
            <a:extLst>
              <a:ext uri="{FF2B5EF4-FFF2-40B4-BE49-F238E27FC236}">
                <a16:creationId xmlns:a16="http://schemas.microsoft.com/office/drawing/2014/main" id="{F7D6F957-C281-E4D8-610B-3A3FBBE87E2A}"/>
              </a:ext>
            </a:extLst>
          </p:cNvPr>
          <p:cNvSpPr/>
          <p:nvPr/>
        </p:nvSpPr>
        <p:spPr>
          <a:xfrm>
            <a:off x="408432" y="642844"/>
            <a:ext cx="756000" cy="6001177"/>
          </a:xfrm>
          <a:prstGeom prst="rect">
            <a:avLst/>
          </a:prstGeom>
          <a:solidFill>
            <a:srgbClr val="F0F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/>
          </a:p>
        </p:txBody>
      </p:sp>
      <p:sp>
        <p:nvSpPr>
          <p:cNvPr id="193" name="Ορθογώνιο 192">
            <a:extLst>
              <a:ext uri="{FF2B5EF4-FFF2-40B4-BE49-F238E27FC236}">
                <a16:creationId xmlns:a16="http://schemas.microsoft.com/office/drawing/2014/main" id="{95A62F7C-C82F-70F2-7CA0-A781846C9AD6}"/>
              </a:ext>
            </a:extLst>
          </p:cNvPr>
          <p:cNvSpPr/>
          <p:nvPr/>
        </p:nvSpPr>
        <p:spPr>
          <a:xfrm>
            <a:off x="359760" y="6252554"/>
            <a:ext cx="966120" cy="2416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530"/>
              </a:spcBef>
            </a:pPr>
            <a:r>
              <a:rPr lang="el-GR" sz="970" b="0" cap="none" spc="0" dirty="0">
                <a:ln w="0"/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B88D8D35-CA4B-6384-4529-1846239950F1}"/>
              </a:ext>
            </a:extLst>
          </p:cNvPr>
          <p:cNvSpPr txBox="1"/>
          <p:nvPr/>
        </p:nvSpPr>
        <p:spPr>
          <a:xfrm>
            <a:off x="390144" y="661132"/>
            <a:ext cx="86180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01EE9342-5262-6D61-276B-A77AED51BA9E}"/>
              </a:ext>
            </a:extLst>
          </p:cNvPr>
          <p:cNvSpPr txBox="1"/>
          <p:nvPr/>
        </p:nvSpPr>
        <p:spPr>
          <a:xfrm>
            <a:off x="399288" y="87619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701B4C5C-5ECA-0162-061A-D72A35C30CAE}"/>
              </a:ext>
            </a:extLst>
          </p:cNvPr>
          <p:cNvSpPr txBox="1"/>
          <p:nvPr/>
        </p:nvSpPr>
        <p:spPr>
          <a:xfrm>
            <a:off x="380116" y="111180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60ABC73-52CE-8228-3D00-2BD140CEBFB6}"/>
              </a:ext>
            </a:extLst>
          </p:cNvPr>
          <p:cNvSpPr txBox="1"/>
          <p:nvPr/>
        </p:nvSpPr>
        <p:spPr>
          <a:xfrm>
            <a:off x="390144" y="135706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73B6AACF-37A3-20E7-63CF-177B6914845E}"/>
              </a:ext>
            </a:extLst>
          </p:cNvPr>
          <p:cNvSpPr txBox="1"/>
          <p:nvPr/>
        </p:nvSpPr>
        <p:spPr>
          <a:xfrm>
            <a:off x="390144" y="157338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59FF137E-E39D-50CB-1185-6D1648441B6E}"/>
              </a:ext>
            </a:extLst>
          </p:cNvPr>
          <p:cNvSpPr txBox="1"/>
          <p:nvPr/>
        </p:nvSpPr>
        <p:spPr>
          <a:xfrm>
            <a:off x="399288" y="178531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2B8FA31-3A00-AC99-9B77-DB72A3E748AD}"/>
              </a:ext>
            </a:extLst>
          </p:cNvPr>
          <p:cNvSpPr txBox="1"/>
          <p:nvPr/>
        </p:nvSpPr>
        <p:spPr>
          <a:xfrm>
            <a:off x="408432" y="201128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AE648CD7-E1C3-50B7-080E-E51DF4E01196}"/>
              </a:ext>
            </a:extLst>
          </p:cNvPr>
          <p:cNvSpPr txBox="1"/>
          <p:nvPr/>
        </p:nvSpPr>
        <p:spPr>
          <a:xfrm>
            <a:off x="390144" y="226619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EBCAAF7-9F65-C90A-B7C2-D32E47A97B48}"/>
              </a:ext>
            </a:extLst>
          </p:cNvPr>
          <p:cNvSpPr txBox="1"/>
          <p:nvPr/>
        </p:nvSpPr>
        <p:spPr>
          <a:xfrm>
            <a:off x="391028" y="2482509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97BB4AD-1BB0-E6C7-6484-3425BC7F9B19}"/>
              </a:ext>
            </a:extLst>
          </p:cNvPr>
          <p:cNvSpPr txBox="1"/>
          <p:nvPr/>
        </p:nvSpPr>
        <p:spPr>
          <a:xfrm>
            <a:off x="362712" y="272338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3672872-345F-1419-3C81-F4C5A2CB3A20}"/>
              </a:ext>
            </a:extLst>
          </p:cNvPr>
          <p:cNvSpPr txBox="1"/>
          <p:nvPr/>
        </p:nvSpPr>
        <p:spPr>
          <a:xfrm>
            <a:off x="371856" y="293532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AB5E4D17-3266-C3DB-5B67-AB4B40C5F24D}"/>
              </a:ext>
            </a:extLst>
          </p:cNvPr>
          <p:cNvSpPr txBox="1"/>
          <p:nvPr/>
        </p:nvSpPr>
        <p:spPr>
          <a:xfrm>
            <a:off x="368904" y="3170936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F5C2966C-72D0-DCFD-3391-2A7FB7F51696}"/>
              </a:ext>
            </a:extLst>
          </p:cNvPr>
          <p:cNvSpPr txBox="1"/>
          <p:nvPr/>
        </p:nvSpPr>
        <p:spPr>
          <a:xfrm>
            <a:off x="361828" y="3387711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60DB3837-9CFE-C7C0-352A-B2A82A8E9CE5}"/>
              </a:ext>
            </a:extLst>
          </p:cNvPr>
          <p:cNvSpPr txBox="1"/>
          <p:nvPr/>
        </p:nvSpPr>
        <p:spPr>
          <a:xfrm>
            <a:off x="362712" y="359392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C98B632-FF7B-C90B-A795-A6B3729409C6}"/>
              </a:ext>
            </a:extLst>
          </p:cNvPr>
          <p:cNvSpPr txBox="1"/>
          <p:nvPr/>
        </p:nvSpPr>
        <p:spPr>
          <a:xfrm>
            <a:off x="368904" y="383697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FA2B7A53-29A2-BBB8-E327-F544AF0C536A}"/>
              </a:ext>
            </a:extLst>
          </p:cNvPr>
          <p:cNvSpPr txBox="1"/>
          <p:nvPr/>
        </p:nvSpPr>
        <p:spPr>
          <a:xfrm>
            <a:off x="359760" y="4058518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A06B8B4E-EB30-123C-D68C-B094B8287486}"/>
              </a:ext>
            </a:extLst>
          </p:cNvPr>
          <p:cNvSpPr txBox="1"/>
          <p:nvPr/>
        </p:nvSpPr>
        <p:spPr>
          <a:xfrm>
            <a:off x="368904" y="430177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241197DC-8526-8877-CC01-A82D156CFFAF}"/>
              </a:ext>
            </a:extLst>
          </p:cNvPr>
          <p:cNvSpPr txBox="1"/>
          <p:nvPr/>
        </p:nvSpPr>
        <p:spPr>
          <a:xfrm>
            <a:off x="359760" y="4571945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BCB9D886-B443-15F3-5E8F-1764D03FFED3}"/>
              </a:ext>
            </a:extLst>
          </p:cNvPr>
          <p:cNvSpPr txBox="1"/>
          <p:nvPr/>
        </p:nvSpPr>
        <p:spPr>
          <a:xfrm>
            <a:off x="350616" y="481535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82B486FB-6AD4-BEB6-22D8-00D644B81FD6}"/>
              </a:ext>
            </a:extLst>
          </p:cNvPr>
          <p:cNvSpPr txBox="1"/>
          <p:nvPr/>
        </p:nvSpPr>
        <p:spPr>
          <a:xfrm>
            <a:off x="368904" y="504874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3FC98CF0-A2A8-78DD-0C6B-91D05B0E876A}"/>
              </a:ext>
            </a:extLst>
          </p:cNvPr>
          <p:cNvSpPr txBox="1"/>
          <p:nvPr/>
        </p:nvSpPr>
        <p:spPr>
          <a:xfrm>
            <a:off x="368904" y="531286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24A47ADF-2A7B-9561-94C0-41C353F9C3C4}"/>
              </a:ext>
            </a:extLst>
          </p:cNvPr>
          <p:cNvSpPr txBox="1"/>
          <p:nvPr/>
        </p:nvSpPr>
        <p:spPr>
          <a:xfrm>
            <a:off x="378048" y="55427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32C25D79-9FE2-B3A6-2A97-7F2310BE13F6}"/>
              </a:ext>
            </a:extLst>
          </p:cNvPr>
          <p:cNvSpPr txBox="1"/>
          <p:nvPr/>
        </p:nvSpPr>
        <p:spPr>
          <a:xfrm>
            <a:off x="378048" y="580197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CA5701C-094F-F791-62F4-33BC949D23C1}"/>
              </a:ext>
            </a:extLst>
          </p:cNvPr>
          <p:cNvSpPr txBox="1"/>
          <p:nvPr/>
        </p:nvSpPr>
        <p:spPr>
          <a:xfrm>
            <a:off x="368904" y="6035230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E6E884-4403-B447-64C5-7B13ABB914A6}"/>
              </a:ext>
            </a:extLst>
          </p:cNvPr>
          <p:cNvSpPr txBox="1"/>
          <p:nvPr/>
        </p:nvSpPr>
        <p:spPr>
          <a:xfrm>
            <a:off x="1935480" y="72466"/>
            <a:ext cx="7647432" cy="39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Για το Μπλε «Μπες σε τάξη» και πιο συγκεκριμένα για τη σελίδα με τις Σημειώσεις Επιδόσεων πληκτρολογήστε με </a:t>
            </a:r>
            <a:r>
              <a:rPr kumimoji="0" lang="en-US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Calibri </a:t>
            </a: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και μέγεθος 9,7, όπως είναι η αρίθμηση, τα ονόματα των μαθητών σας. </a:t>
            </a:r>
            <a:r>
              <a:rPr lang="el-GR" sz="970" dirty="0">
                <a:ln w="0"/>
                <a:solidFill>
                  <a:prstClr val="black"/>
                </a:solidFill>
                <a:latin typeface="Calibri" panose="020F0502020204030204"/>
              </a:rPr>
              <a:t>Για εξοικονόμηση χρόνου, αντιγράψτε μια στήλη και επικολλήστε στη θέση των άλλων.</a:t>
            </a:r>
            <a:endParaRPr kumimoji="0" lang="el-GR" sz="97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FECCAEE-792E-E753-D467-2D4801200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7189" b="3210"/>
          <a:stretch>
            <a:fillRect/>
          </a:stretch>
        </p:blipFill>
        <p:spPr>
          <a:xfrm>
            <a:off x="155448" y="39151"/>
            <a:ext cx="1691640" cy="457506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E99E816-9E77-3917-1384-250C98EBD868}"/>
              </a:ext>
            </a:extLst>
          </p:cNvPr>
          <p:cNvSpPr/>
          <p:nvPr/>
        </p:nvSpPr>
        <p:spPr>
          <a:xfrm>
            <a:off x="1432560" y="642844"/>
            <a:ext cx="756000" cy="6001177"/>
          </a:xfrm>
          <a:prstGeom prst="rect">
            <a:avLst/>
          </a:prstGeom>
          <a:solidFill>
            <a:srgbClr val="F0F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10BB5A8-DDC8-185D-CC01-993C98F153ED}"/>
              </a:ext>
            </a:extLst>
          </p:cNvPr>
          <p:cNvSpPr/>
          <p:nvPr/>
        </p:nvSpPr>
        <p:spPr>
          <a:xfrm>
            <a:off x="1383888" y="6252554"/>
            <a:ext cx="966120" cy="2416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530"/>
              </a:spcBef>
            </a:pPr>
            <a:r>
              <a:rPr lang="el-GR" sz="970" b="0" cap="none" spc="0" dirty="0">
                <a:ln w="0"/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3F83DB-E94F-FAF1-C105-214706769EB7}"/>
              </a:ext>
            </a:extLst>
          </p:cNvPr>
          <p:cNvSpPr txBox="1"/>
          <p:nvPr/>
        </p:nvSpPr>
        <p:spPr>
          <a:xfrm>
            <a:off x="1414272" y="661132"/>
            <a:ext cx="86180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E016E9-08B7-9E59-277A-B12384BB549A}"/>
              </a:ext>
            </a:extLst>
          </p:cNvPr>
          <p:cNvSpPr txBox="1"/>
          <p:nvPr/>
        </p:nvSpPr>
        <p:spPr>
          <a:xfrm>
            <a:off x="1423416" y="87619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E6DEA9-FED1-AB68-3FDD-AF712311FCE3}"/>
              </a:ext>
            </a:extLst>
          </p:cNvPr>
          <p:cNvSpPr txBox="1"/>
          <p:nvPr/>
        </p:nvSpPr>
        <p:spPr>
          <a:xfrm>
            <a:off x="1404244" y="111180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EAD6F6-3638-2ADA-46D5-DE6DD25A6D40}"/>
              </a:ext>
            </a:extLst>
          </p:cNvPr>
          <p:cNvSpPr txBox="1"/>
          <p:nvPr/>
        </p:nvSpPr>
        <p:spPr>
          <a:xfrm>
            <a:off x="1414272" y="135706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2D57EF-7F7F-CD6C-615A-581B0369A60F}"/>
              </a:ext>
            </a:extLst>
          </p:cNvPr>
          <p:cNvSpPr txBox="1"/>
          <p:nvPr/>
        </p:nvSpPr>
        <p:spPr>
          <a:xfrm>
            <a:off x="1414272" y="157338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D95081-7F10-4254-1483-47650B5AE9CB}"/>
              </a:ext>
            </a:extLst>
          </p:cNvPr>
          <p:cNvSpPr txBox="1"/>
          <p:nvPr/>
        </p:nvSpPr>
        <p:spPr>
          <a:xfrm>
            <a:off x="1423416" y="178531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292D3C-6123-4B32-2B35-67EA5C5B3475}"/>
              </a:ext>
            </a:extLst>
          </p:cNvPr>
          <p:cNvSpPr txBox="1"/>
          <p:nvPr/>
        </p:nvSpPr>
        <p:spPr>
          <a:xfrm>
            <a:off x="1432560" y="201128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4579A9-9CD0-989E-DD26-9CDE62D9ADE1}"/>
              </a:ext>
            </a:extLst>
          </p:cNvPr>
          <p:cNvSpPr txBox="1"/>
          <p:nvPr/>
        </p:nvSpPr>
        <p:spPr>
          <a:xfrm>
            <a:off x="1414272" y="226619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7EAB6B-A54A-CF34-1185-6A7C4DC2E501}"/>
              </a:ext>
            </a:extLst>
          </p:cNvPr>
          <p:cNvSpPr txBox="1"/>
          <p:nvPr/>
        </p:nvSpPr>
        <p:spPr>
          <a:xfrm>
            <a:off x="1415156" y="2482509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27E3E56-70CF-5D53-AE9C-2DFD9EF72728}"/>
              </a:ext>
            </a:extLst>
          </p:cNvPr>
          <p:cNvSpPr txBox="1"/>
          <p:nvPr/>
        </p:nvSpPr>
        <p:spPr>
          <a:xfrm>
            <a:off x="1386840" y="272338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2A9A0A8D-A577-F903-9EDA-8233FF286FC4}"/>
              </a:ext>
            </a:extLst>
          </p:cNvPr>
          <p:cNvSpPr txBox="1"/>
          <p:nvPr/>
        </p:nvSpPr>
        <p:spPr>
          <a:xfrm>
            <a:off x="1395984" y="293532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FE5967BB-390D-75AD-4E61-A12A13A1ED4B}"/>
              </a:ext>
            </a:extLst>
          </p:cNvPr>
          <p:cNvSpPr txBox="1"/>
          <p:nvPr/>
        </p:nvSpPr>
        <p:spPr>
          <a:xfrm>
            <a:off x="1393032" y="3170936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9FAF40CD-9FCF-0E1A-4242-51F70A1D87BC}"/>
              </a:ext>
            </a:extLst>
          </p:cNvPr>
          <p:cNvSpPr txBox="1"/>
          <p:nvPr/>
        </p:nvSpPr>
        <p:spPr>
          <a:xfrm>
            <a:off x="1385956" y="3387711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E03A445D-29FC-012F-2082-45A8A0BFD069}"/>
              </a:ext>
            </a:extLst>
          </p:cNvPr>
          <p:cNvSpPr txBox="1"/>
          <p:nvPr/>
        </p:nvSpPr>
        <p:spPr>
          <a:xfrm>
            <a:off x="1386840" y="359392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44629CB-B58B-93F9-461C-314A7DA44680}"/>
              </a:ext>
            </a:extLst>
          </p:cNvPr>
          <p:cNvSpPr txBox="1"/>
          <p:nvPr/>
        </p:nvSpPr>
        <p:spPr>
          <a:xfrm>
            <a:off x="1393032" y="383697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C6ABDE22-F793-422F-A9D9-43AA2EE7E877}"/>
              </a:ext>
            </a:extLst>
          </p:cNvPr>
          <p:cNvSpPr txBox="1"/>
          <p:nvPr/>
        </p:nvSpPr>
        <p:spPr>
          <a:xfrm>
            <a:off x="1383888" y="4058518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BE95831A-AB1D-D202-3230-4C915AE3560F}"/>
              </a:ext>
            </a:extLst>
          </p:cNvPr>
          <p:cNvSpPr txBox="1"/>
          <p:nvPr/>
        </p:nvSpPr>
        <p:spPr>
          <a:xfrm>
            <a:off x="1393032" y="430177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6FF5E400-641D-203E-FE61-623D322EF04D}"/>
              </a:ext>
            </a:extLst>
          </p:cNvPr>
          <p:cNvSpPr txBox="1"/>
          <p:nvPr/>
        </p:nvSpPr>
        <p:spPr>
          <a:xfrm>
            <a:off x="1383888" y="4571945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026A952F-D3BC-2966-4733-D3C6BB1BFD4F}"/>
              </a:ext>
            </a:extLst>
          </p:cNvPr>
          <p:cNvSpPr txBox="1"/>
          <p:nvPr/>
        </p:nvSpPr>
        <p:spPr>
          <a:xfrm>
            <a:off x="1374744" y="481535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377AA852-18B7-A037-E060-6B7824151B87}"/>
              </a:ext>
            </a:extLst>
          </p:cNvPr>
          <p:cNvSpPr txBox="1"/>
          <p:nvPr/>
        </p:nvSpPr>
        <p:spPr>
          <a:xfrm>
            <a:off x="1393032" y="504874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9D946CFC-7C87-42B9-51D9-258728E27567}"/>
              </a:ext>
            </a:extLst>
          </p:cNvPr>
          <p:cNvSpPr txBox="1"/>
          <p:nvPr/>
        </p:nvSpPr>
        <p:spPr>
          <a:xfrm>
            <a:off x="1393032" y="531286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4596CF-3C86-DB7E-775A-FE8B10A2C6DA}"/>
              </a:ext>
            </a:extLst>
          </p:cNvPr>
          <p:cNvSpPr txBox="1"/>
          <p:nvPr/>
        </p:nvSpPr>
        <p:spPr>
          <a:xfrm>
            <a:off x="1402176" y="55427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F18C7C8-1630-FD45-1CF2-328F08866B69}"/>
              </a:ext>
            </a:extLst>
          </p:cNvPr>
          <p:cNvSpPr txBox="1"/>
          <p:nvPr/>
        </p:nvSpPr>
        <p:spPr>
          <a:xfrm>
            <a:off x="1402176" y="580197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3DC527B-CD80-5246-F687-9C1B64A91BA1}"/>
              </a:ext>
            </a:extLst>
          </p:cNvPr>
          <p:cNvSpPr txBox="1"/>
          <p:nvPr/>
        </p:nvSpPr>
        <p:spPr>
          <a:xfrm>
            <a:off x="1393032" y="6035230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38" name="Ορθογώνιο 37">
            <a:extLst>
              <a:ext uri="{FF2B5EF4-FFF2-40B4-BE49-F238E27FC236}">
                <a16:creationId xmlns:a16="http://schemas.microsoft.com/office/drawing/2014/main" id="{1F415574-6D99-25CF-2D9B-8B5F878F2A94}"/>
              </a:ext>
            </a:extLst>
          </p:cNvPr>
          <p:cNvSpPr/>
          <p:nvPr/>
        </p:nvSpPr>
        <p:spPr>
          <a:xfrm>
            <a:off x="2446468" y="642844"/>
            <a:ext cx="756000" cy="6001177"/>
          </a:xfrm>
          <a:prstGeom prst="rect">
            <a:avLst/>
          </a:prstGeom>
          <a:solidFill>
            <a:srgbClr val="F0F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/>
          </a:p>
        </p:txBody>
      </p:sp>
      <p:sp>
        <p:nvSpPr>
          <p:cNvPr id="40" name="Ορθογώνιο 39">
            <a:extLst>
              <a:ext uri="{FF2B5EF4-FFF2-40B4-BE49-F238E27FC236}">
                <a16:creationId xmlns:a16="http://schemas.microsoft.com/office/drawing/2014/main" id="{DDAA7765-6912-BB42-E777-0B9BB31C6913}"/>
              </a:ext>
            </a:extLst>
          </p:cNvPr>
          <p:cNvSpPr/>
          <p:nvPr/>
        </p:nvSpPr>
        <p:spPr>
          <a:xfrm>
            <a:off x="2397796" y="6252554"/>
            <a:ext cx="966120" cy="2416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530"/>
              </a:spcBef>
            </a:pPr>
            <a:r>
              <a:rPr lang="el-GR" sz="970" b="0" cap="none" spc="0" dirty="0">
                <a:ln w="0"/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D8E7FC4-7EC1-D45D-B56E-6F8E6B34098D}"/>
              </a:ext>
            </a:extLst>
          </p:cNvPr>
          <p:cNvSpPr txBox="1"/>
          <p:nvPr/>
        </p:nvSpPr>
        <p:spPr>
          <a:xfrm>
            <a:off x="2428180" y="661132"/>
            <a:ext cx="86180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85F7E3F-BC70-0D16-CA98-5B76ADC0B8C3}"/>
              </a:ext>
            </a:extLst>
          </p:cNvPr>
          <p:cNvSpPr txBox="1"/>
          <p:nvPr/>
        </p:nvSpPr>
        <p:spPr>
          <a:xfrm>
            <a:off x="2437324" y="87619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43124DB-126F-66E4-F461-043AB6CE8B09}"/>
              </a:ext>
            </a:extLst>
          </p:cNvPr>
          <p:cNvSpPr txBox="1"/>
          <p:nvPr/>
        </p:nvSpPr>
        <p:spPr>
          <a:xfrm>
            <a:off x="2418152" y="111180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5E7CD93-6ED3-98C6-57B6-02F1494CC2FB}"/>
              </a:ext>
            </a:extLst>
          </p:cNvPr>
          <p:cNvSpPr txBox="1"/>
          <p:nvPr/>
        </p:nvSpPr>
        <p:spPr>
          <a:xfrm>
            <a:off x="2428180" y="135706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3E23CEE-67A7-1479-BC31-14CDB874D7ED}"/>
              </a:ext>
            </a:extLst>
          </p:cNvPr>
          <p:cNvSpPr txBox="1"/>
          <p:nvPr/>
        </p:nvSpPr>
        <p:spPr>
          <a:xfrm>
            <a:off x="2428180" y="157338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C580F75-24A4-C97D-D9E8-B21ACE1629CA}"/>
              </a:ext>
            </a:extLst>
          </p:cNvPr>
          <p:cNvSpPr txBox="1"/>
          <p:nvPr/>
        </p:nvSpPr>
        <p:spPr>
          <a:xfrm>
            <a:off x="2437324" y="178531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98FC9BF-A505-9A66-C26A-BCD70D8F1D43}"/>
              </a:ext>
            </a:extLst>
          </p:cNvPr>
          <p:cNvSpPr txBox="1"/>
          <p:nvPr/>
        </p:nvSpPr>
        <p:spPr>
          <a:xfrm>
            <a:off x="2446468" y="201128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0EA4B4D4-E9FB-1A49-4B3B-BD98C0E3CBEF}"/>
              </a:ext>
            </a:extLst>
          </p:cNvPr>
          <p:cNvSpPr txBox="1"/>
          <p:nvPr/>
        </p:nvSpPr>
        <p:spPr>
          <a:xfrm>
            <a:off x="2428180" y="226619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60CDFCA9-FE06-7B66-8118-6769F5A8B54D}"/>
              </a:ext>
            </a:extLst>
          </p:cNvPr>
          <p:cNvSpPr txBox="1"/>
          <p:nvPr/>
        </p:nvSpPr>
        <p:spPr>
          <a:xfrm>
            <a:off x="2429064" y="2482509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FCF6185D-DF2B-D2B8-CE93-A44FE4B7DA89}"/>
              </a:ext>
            </a:extLst>
          </p:cNvPr>
          <p:cNvSpPr txBox="1"/>
          <p:nvPr/>
        </p:nvSpPr>
        <p:spPr>
          <a:xfrm>
            <a:off x="2400748" y="272338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235789A8-6F7C-DC16-D0B9-52955067CC5E}"/>
              </a:ext>
            </a:extLst>
          </p:cNvPr>
          <p:cNvSpPr txBox="1"/>
          <p:nvPr/>
        </p:nvSpPr>
        <p:spPr>
          <a:xfrm>
            <a:off x="2409892" y="293532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47675F02-7FA6-E6C2-7A8E-DFFC65B643EA}"/>
              </a:ext>
            </a:extLst>
          </p:cNvPr>
          <p:cNvSpPr txBox="1"/>
          <p:nvPr/>
        </p:nvSpPr>
        <p:spPr>
          <a:xfrm>
            <a:off x="2406940" y="3170936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E49E6E9A-7F6D-364F-FD8D-B66C36B124A6}"/>
              </a:ext>
            </a:extLst>
          </p:cNvPr>
          <p:cNvSpPr txBox="1"/>
          <p:nvPr/>
        </p:nvSpPr>
        <p:spPr>
          <a:xfrm>
            <a:off x="2399864" y="3387711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0CA97D07-CA70-29B2-EEEE-2914D22BC881}"/>
              </a:ext>
            </a:extLst>
          </p:cNvPr>
          <p:cNvSpPr txBox="1"/>
          <p:nvPr/>
        </p:nvSpPr>
        <p:spPr>
          <a:xfrm>
            <a:off x="2400748" y="359392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9859F0B2-9F14-2567-F925-D532F19FC857}"/>
              </a:ext>
            </a:extLst>
          </p:cNvPr>
          <p:cNvSpPr txBox="1"/>
          <p:nvPr/>
        </p:nvSpPr>
        <p:spPr>
          <a:xfrm>
            <a:off x="2406940" y="383697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B261F44F-9129-48E7-49BA-28853138541B}"/>
              </a:ext>
            </a:extLst>
          </p:cNvPr>
          <p:cNvSpPr txBox="1"/>
          <p:nvPr/>
        </p:nvSpPr>
        <p:spPr>
          <a:xfrm>
            <a:off x="2397796" y="4058518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F657AD08-F015-472A-1802-3FCC719F8188}"/>
              </a:ext>
            </a:extLst>
          </p:cNvPr>
          <p:cNvSpPr txBox="1"/>
          <p:nvPr/>
        </p:nvSpPr>
        <p:spPr>
          <a:xfrm>
            <a:off x="2406940" y="430177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C5B82843-D417-6E23-DD1C-7786E711A2B6}"/>
              </a:ext>
            </a:extLst>
          </p:cNvPr>
          <p:cNvSpPr txBox="1"/>
          <p:nvPr/>
        </p:nvSpPr>
        <p:spPr>
          <a:xfrm>
            <a:off x="2397796" y="4571945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6118D85F-C0A2-4F27-D5A7-064CC2A500F8}"/>
              </a:ext>
            </a:extLst>
          </p:cNvPr>
          <p:cNvSpPr txBox="1"/>
          <p:nvPr/>
        </p:nvSpPr>
        <p:spPr>
          <a:xfrm>
            <a:off x="2388652" y="481535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DEA2A924-24A7-5E32-D023-A13B590A92DA}"/>
              </a:ext>
            </a:extLst>
          </p:cNvPr>
          <p:cNvSpPr txBox="1"/>
          <p:nvPr/>
        </p:nvSpPr>
        <p:spPr>
          <a:xfrm>
            <a:off x="2406940" y="504874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D68B2841-B2C6-4C36-5C7C-5F3DD939EF91}"/>
              </a:ext>
            </a:extLst>
          </p:cNvPr>
          <p:cNvSpPr txBox="1"/>
          <p:nvPr/>
        </p:nvSpPr>
        <p:spPr>
          <a:xfrm>
            <a:off x="2406940" y="531286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D2E20159-CEDB-38AB-75B9-2CC001178BA7}"/>
              </a:ext>
            </a:extLst>
          </p:cNvPr>
          <p:cNvSpPr txBox="1"/>
          <p:nvPr/>
        </p:nvSpPr>
        <p:spPr>
          <a:xfrm>
            <a:off x="2416084" y="55427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6367D4A3-CE1B-12B3-3D83-527E465196CC}"/>
              </a:ext>
            </a:extLst>
          </p:cNvPr>
          <p:cNvSpPr txBox="1"/>
          <p:nvPr/>
        </p:nvSpPr>
        <p:spPr>
          <a:xfrm>
            <a:off x="2416084" y="580197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F3215F7A-1B13-8951-6461-7A4F75E23C2D}"/>
              </a:ext>
            </a:extLst>
          </p:cNvPr>
          <p:cNvSpPr txBox="1"/>
          <p:nvPr/>
        </p:nvSpPr>
        <p:spPr>
          <a:xfrm>
            <a:off x="2406940" y="6035230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273" name="Ορθογώνιο 272">
            <a:extLst>
              <a:ext uri="{FF2B5EF4-FFF2-40B4-BE49-F238E27FC236}">
                <a16:creationId xmlns:a16="http://schemas.microsoft.com/office/drawing/2014/main" id="{9F2F7E3E-9E99-452D-336C-0FF947EA3B72}"/>
              </a:ext>
            </a:extLst>
          </p:cNvPr>
          <p:cNvSpPr/>
          <p:nvPr/>
        </p:nvSpPr>
        <p:spPr>
          <a:xfrm>
            <a:off x="3470596" y="642844"/>
            <a:ext cx="756000" cy="6001177"/>
          </a:xfrm>
          <a:prstGeom prst="rect">
            <a:avLst/>
          </a:prstGeom>
          <a:solidFill>
            <a:srgbClr val="F0F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/>
          </a:p>
        </p:txBody>
      </p:sp>
      <p:sp>
        <p:nvSpPr>
          <p:cNvPr id="274" name="Ορθογώνιο 273">
            <a:extLst>
              <a:ext uri="{FF2B5EF4-FFF2-40B4-BE49-F238E27FC236}">
                <a16:creationId xmlns:a16="http://schemas.microsoft.com/office/drawing/2014/main" id="{ED27E61F-4272-05DD-6D18-79A38BC1F9E8}"/>
              </a:ext>
            </a:extLst>
          </p:cNvPr>
          <p:cNvSpPr/>
          <p:nvPr/>
        </p:nvSpPr>
        <p:spPr>
          <a:xfrm>
            <a:off x="3421924" y="6252554"/>
            <a:ext cx="966120" cy="2416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530"/>
              </a:spcBef>
            </a:pPr>
            <a:r>
              <a:rPr lang="el-GR" sz="970" b="0" cap="none" spc="0" dirty="0">
                <a:ln w="0"/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B413DE36-4F2B-294B-6110-AE9EE323E303}"/>
              </a:ext>
            </a:extLst>
          </p:cNvPr>
          <p:cNvSpPr txBox="1"/>
          <p:nvPr/>
        </p:nvSpPr>
        <p:spPr>
          <a:xfrm>
            <a:off x="3452308" y="661132"/>
            <a:ext cx="86180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068B5181-0101-1175-94F1-188D424AE949}"/>
              </a:ext>
            </a:extLst>
          </p:cNvPr>
          <p:cNvSpPr txBox="1"/>
          <p:nvPr/>
        </p:nvSpPr>
        <p:spPr>
          <a:xfrm>
            <a:off x="3461452" y="87619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454ACFA0-8922-A6D3-D6A8-BA2E639DEEE5}"/>
              </a:ext>
            </a:extLst>
          </p:cNvPr>
          <p:cNvSpPr txBox="1"/>
          <p:nvPr/>
        </p:nvSpPr>
        <p:spPr>
          <a:xfrm>
            <a:off x="3442280" y="111180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9BCC5819-E5E2-28EA-3811-938846784D7D}"/>
              </a:ext>
            </a:extLst>
          </p:cNvPr>
          <p:cNvSpPr txBox="1"/>
          <p:nvPr/>
        </p:nvSpPr>
        <p:spPr>
          <a:xfrm>
            <a:off x="3452308" y="135706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1C022FC5-12AC-6A90-442A-FFD38F1E7E6B}"/>
              </a:ext>
            </a:extLst>
          </p:cNvPr>
          <p:cNvSpPr txBox="1"/>
          <p:nvPr/>
        </p:nvSpPr>
        <p:spPr>
          <a:xfrm>
            <a:off x="3452308" y="157338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949C9B0A-EECF-1D18-FE83-C43DE5244F8D}"/>
              </a:ext>
            </a:extLst>
          </p:cNvPr>
          <p:cNvSpPr txBox="1"/>
          <p:nvPr/>
        </p:nvSpPr>
        <p:spPr>
          <a:xfrm>
            <a:off x="3461452" y="178531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4BE6A096-0AEC-81BD-006C-85E61AC4CD06}"/>
              </a:ext>
            </a:extLst>
          </p:cNvPr>
          <p:cNvSpPr txBox="1"/>
          <p:nvPr/>
        </p:nvSpPr>
        <p:spPr>
          <a:xfrm>
            <a:off x="3470596" y="201128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E1797ED4-0A16-86FF-0A45-96E5E6808751}"/>
              </a:ext>
            </a:extLst>
          </p:cNvPr>
          <p:cNvSpPr txBox="1"/>
          <p:nvPr/>
        </p:nvSpPr>
        <p:spPr>
          <a:xfrm>
            <a:off x="3452308" y="226619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EE85438E-A103-7C01-9ADF-818E5B79DF06}"/>
              </a:ext>
            </a:extLst>
          </p:cNvPr>
          <p:cNvSpPr txBox="1"/>
          <p:nvPr/>
        </p:nvSpPr>
        <p:spPr>
          <a:xfrm>
            <a:off x="3453192" y="2482509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05D39C0D-E349-DAB4-A9BB-DA3C0CC50911}"/>
              </a:ext>
            </a:extLst>
          </p:cNvPr>
          <p:cNvSpPr txBox="1"/>
          <p:nvPr/>
        </p:nvSpPr>
        <p:spPr>
          <a:xfrm>
            <a:off x="3424876" y="272338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816EEE68-DBC1-AD11-F7C5-2AAAA85FE5BE}"/>
              </a:ext>
            </a:extLst>
          </p:cNvPr>
          <p:cNvSpPr txBox="1"/>
          <p:nvPr/>
        </p:nvSpPr>
        <p:spPr>
          <a:xfrm>
            <a:off x="3434020" y="293532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282AEF64-8FE1-FA99-943D-EAF4771B0D86}"/>
              </a:ext>
            </a:extLst>
          </p:cNvPr>
          <p:cNvSpPr txBox="1"/>
          <p:nvPr/>
        </p:nvSpPr>
        <p:spPr>
          <a:xfrm>
            <a:off x="3431068" y="3170936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9B52BAA-F2A8-E010-64C2-81084BB39665}"/>
              </a:ext>
            </a:extLst>
          </p:cNvPr>
          <p:cNvSpPr txBox="1"/>
          <p:nvPr/>
        </p:nvSpPr>
        <p:spPr>
          <a:xfrm>
            <a:off x="3423992" y="3387711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982D85D6-04F5-22A9-1510-F721CE787DA0}"/>
              </a:ext>
            </a:extLst>
          </p:cNvPr>
          <p:cNvSpPr txBox="1"/>
          <p:nvPr/>
        </p:nvSpPr>
        <p:spPr>
          <a:xfrm>
            <a:off x="3424876" y="359392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1AB69B11-ED33-C6AD-23F1-99D79115B70A}"/>
              </a:ext>
            </a:extLst>
          </p:cNvPr>
          <p:cNvSpPr txBox="1"/>
          <p:nvPr/>
        </p:nvSpPr>
        <p:spPr>
          <a:xfrm>
            <a:off x="3431068" y="383697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2C52C0B9-AB16-50CD-96AF-A5044649E34D}"/>
              </a:ext>
            </a:extLst>
          </p:cNvPr>
          <p:cNvSpPr txBox="1"/>
          <p:nvPr/>
        </p:nvSpPr>
        <p:spPr>
          <a:xfrm>
            <a:off x="3421924" y="4058518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72119874-98F6-FC94-81AD-C9A49C5B6850}"/>
              </a:ext>
            </a:extLst>
          </p:cNvPr>
          <p:cNvSpPr txBox="1"/>
          <p:nvPr/>
        </p:nvSpPr>
        <p:spPr>
          <a:xfrm>
            <a:off x="3431068" y="430177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4138E20A-5F3E-0691-417D-5B4AA60F9515}"/>
              </a:ext>
            </a:extLst>
          </p:cNvPr>
          <p:cNvSpPr txBox="1"/>
          <p:nvPr/>
        </p:nvSpPr>
        <p:spPr>
          <a:xfrm>
            <a:off x="3421924" y="4571945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91BA7D8E-615A-9153-563C-74B568782A43}"/>
              </a:ext>
            </a:extLst>
          </p:cNvPr>
          <p:cNvSpPr txBox="1"/>
          <p:nvPr/>
        </p:nvSpPr>
        <p:spPr>
          <a:xfrm>
            <a:off x="3412780" y="481535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C3DCB979-9578-F4CD-FCC2-8E1901B8A9FC}"/>
              </a:ext>
            </a:extLst>
          </p:cNvPr>
          <p:cNvSpPr txBox="1"/>
          <p:nvPr/>
        </p:nvSpPr>
        <p:spPr>
          <a:xfrm>
            <a:off x="3431068" y="504874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0AACCDB9-F3A1-54A8-2F6E-881962A51C4E}"/>
              </a:ext>
            </a:extLst>
          </p:cNvPr>
          <p:cNvSpPr txBox="1"/>
          <p:nvPr/>
        </p:nvSpPr>
        <p:spPr>
          <a:xfrm>
            <a:off x="3431068" y="531286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0509A17F-5546-2895-26CE-AA29748B7794}"/>
              </a:ext>
            </a:extLst>
          </p:cNvPr>
          <p:cNvSpPr txBox="1"/>
          <p:nvPr/>
        </p:nvSpPr>
        <p:spPr>
          <a:xfrm>
            <a:off x="3440212" y="55427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90ED44A0-4896-C11E-A56B-2EA19701EFFB}"/>
              </a:ext>
            </a:extLst>
          </p:cNvPr>
          <p:cNvSpPr txBox="1"/>
          <p:nvPr/>
        </p:nvSpPr>
        <p:spPr>
          <a:xfrm>
            <a:off x="3440212" y="580197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17D0D910-30B6-F621-1EA9-96462EDADB4C}"/>
              </a:ext>
            </a:extLst>
          </p:cNvPr>
          <p:cNvSpPr txBox="1"/>
          <p:nvPr/>
        </p:nvSpPr>
        <p:spPr>
          <a:xfrm>
            <a:off x="3431068" y="6035230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299" name="Ορθογώνιο 298">
            <a:extLst>
              <a:ext uri="{FF2B5EF4-FFF2-40B4-BE49-F238E27FC236}">
                <a16:creationId xmlns:a16="http://schemas.microsoft.com/office/drawing/2014/main" id="{3B658841-87FF-A148-0BFE-3D8B6C1535A0}"/>
              </a:ext>
            </a:extLst>
          </p:cNvPr>
          <p:cNvSpPr/>
          <p:nvPr/>
        </p:nvSpPr>
        <p:spPr>
          <a:xfrm>
            <a:off x="4503856" y="636464"/>
            <a:ext cx="756000" cy="6001177"/>
          </a:xfrm>
          <a:prstGeom prst="rect">
            <a:avLst/>
          </a:prstGeom>
          <a:solidFill>
            <a:srgbClr val="F0F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/>
          </a:p>
        </p:txBody>
      </p:sp>
      <p:sp>
        <p:nvSpPr>
          <p:cNvPr id="300" name="Ορθογώνιο 299">
            <a:extLst>
              <a:ext uri="{FF2B5EF4-FFF2-40B4-BE49-F238E27FC236}">
                <a16:creationId xmlns:a16="http://schemas.microsoft.com/office/drawing/2014/main" id="{8F967721-0AFE-CF5E-A866-80D831275876}"/>
              </a:ext>
            </a:extLst>
          </p:cNvPr>
          <p:cNvSpPr/>
          <p:nvPr/>
        </p:nvSpPr>
        <p:spPr>
          <a:xfrm>
            <a:off x="4455184" y="6246174"/>
            <a:ext cx="966120" cy="2416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530"/>
              </a:spcBef>
            </a:pPr>
            <a:r>
              <a:rPr lang="el-GR" sz="970" b="0" cap="none" spc="0" dirty="0">
                <a:ln w="0"/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19C90C11-AF8A-741A-71C1-4C7F09D33BEB}"/>
              </a:ext>
            </a:extLst>
          </p:cNvPr>
          <p:cNvSpPr txBox="1"/>
          <p:nvPr/>
        </p:nvSpPr>
        <p:spPr>
          <a:xfrm>
            <a:off x="4485568" y="654752"/>
            <a:ext cx="86180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BBA0E556-88A6-D374-CF9E-AFA7857D59EA}"/>
              </a:ext>
            </a:extLst>
          </p:cNvPr>
          <p:cNvSpPr txBox="1"/>
          <p:nvPr/>
        </p:nvSpPr>
        <p:spPr>
          <a:xfrm>
            <a:off x="4494712" y="8698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1DC40F00-8B1B-3B4C-856B-638C10621729}"/>
              </a:ext>
            </a:extLst>
          </p:cNvPr>
          <p:cNvSpPr txBox="1"/>
          <p:nvPr/>
        </p:nvSpPr>
        <p:spPr>
          <a:xfrm>
            <a:off x="4475540" y="110542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1D6D66E0-7907-65B5-5A69-59452E7D88CA}"/>
              </a:ext>
            </a:extLst>
          </p:cNvPr>
          <p:cNvSpPr txBox="1"/>
          <p:nvPr/>
        </p:nvSpPr>
        <p:spPr>
          <a:xfrm>
            <a:off x="4485568" y="135068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E4C7205F-C627-3F36-0C35-F97CCB889663}"/>
              </a:ext>
            </a:extLst>
          </p:cNvPr>
          <p:cNvSpPr txBox="1"/>
          <p:nvPr/>
        </p:nvSpPr>
        <p:spPr>
          <a:xfrm>
            <a:off x="4485568" y="156700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348E7401-76A9-EB38-CFF4-9AF56535EC68}"/>
              </a:ext>
            </a:extLst>
          </p:cNvPr>
          <p:cNvSpPr txBox="1"/>
          <p:nvPr/>
        </p:nvSpPr>
        <p:spPr>
          <a:xfrm>
            <a:off x="4494712" y="177893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70812868-462E-D081-0AD3-83449497AD59}"/>
              </a:ext>
            </a:extLst>
          </p:cNvPr>
          <p:cNvSpPr txBox="1"/>
          <p:nvPr/>
        </p:nvSpPr>
        <p:spPr>
          <a:xfrm>
            <a:off x="4503856" y="200490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8A8FB57D-A7B6-D4E7-072C-E62A4F41C66F}"/>
              </a:ext>
            </a:extLst>
          </p:cNvPr>
          <p:cNvSpPr txBox="1"/>
          <p:nvPr/>
        </p:nvSpPr>
        <p:spPr>
          <a:xfrm>
            <a:off x="4485568" y="22598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A2A344C7-4E33-E580-51F3-F34F54910129}"/>
              </a:ext>
            </a:extLst>
          </p:cNvPr>
          <p:cNvSpPr txBox="1"/>
          <p:nvPr/>
        </p:nvSpPr>
        <p:spPr>
          <a:xfrm>
            <a:off x="4486452" y="2476129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8EB09DE1-87D6-D8E2-1AB1-1DF6DBAF2CF5}"/>
              </a:ext>
            </a:extLst>
          </p:cNvPr>
          <p:cNvSpPr txBox="1"/>
          <p:nvPr/>
        </p:nvSpPr>
        <p:spPr>
          <a:xfrm>
            <a:off x="4458136" y="271700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7E1DBCBD-0698-662B-EE44-176756A834DB}"/>
              </a:ext>
            </a:extLst>
          </p:cNvPr>
          <p:cNvSpPr txBox="1"/>
          <p:nvPr/>
        </p:nvSpPr>
        <p:spPr>
          <a:xfrm>
            <a:off x="4467280" y="292894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58D8E306-33C7-9284-C432-407C2CB3BF07}"/>
              </a:ext>
            </a:extLst>
          </p:cNvPr>
          <p:cNvSpPr txBox="1"/>
          <p:nvPr/>
        </p:nvSpPr>
        <p:spPr>
          <a:xfrm>
            <a:off x="4464328" y="3164556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F2F56BFB-3421-CB06-AC0D-491F0ABED0D1}"/>
              </a:ext>
            </a:extLst>
          </p:cNvPr>
          <p:cNvSpPr txBox="1"/>
          <p:nvPr/>
        </p:nvSpPr>
        <p:spPr>
          <a:xfrm>
            <a:off x="4457252" y="3381331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2BCB5D38-F48E-4C6C-AF63-F9E69DC0075C}"/>
              </a:ext>
            </a:extLst>
          </p:cNvPr>
          <p:cNvSpPr txBox="1"/>
          <p:nvPr/>
        </p:nvSpPr>
        <p:spPr>
          <a:xfrm>
            <a:off x="4458136" y="358754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D635BD0F-778C-39FF-C8F9-1B6CCAD0E127}"/>
              </a:ext>
            </a:extLst>
          </p:cNvPr>
          <p:cNvSpPr txBox="1"/>
          <p:nvPr/>
        </p:nvSpPr>
        <p:spPr>
          <a:xfrm>
            <a:off x="4464328" y="383059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699AF750-DB4B-2991-9E9D-ACCCDA0C2D6C}"/>
              </a:ext>
            </a:extLst>
          </p:cNvPr>
          <p:cNvSpPr txBox="1"/>
          <p:nvPr/>
        </p:nvSpPr>
        <p:spPr>
          <a:xfrm>
            <a:off x="4455184" y="4052138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A90F473B-2F4B-6FA5-0498-3126615CC220}"/>
              </a:ext>
            </a:extLst>
          </p:cNvPr>
          <p:cNvSpPr txBox="1"/>
          <p:nvPr/>
        </p:nvSpPr>
        <p:spPr>
          <a:xfrm>
            <a:off x="4464328" y="429539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E13FAE9C-DDE5-D169-EE94-0FB6A8EBB572}"/>
              </a:ext>
            </a:extLst>
          </p:cNvPr>
          <p:cNvSpPr txBox="1"/>
          <p:nvPr/>
        </p:nvSpPr>
        <p:spPr>
          <a:xfrm>
            <a:off x="4455184" y="4565565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036DA81F-19F4-2085-F810-E8F3F5F6759F}"/>
              </a:ext>
            </a:extLst>
          </p:cNvPr>
          <p:cNvSpPr txBox="1"/>
          <p:nvPr/>
        </p:nvSpPr>
        <p:spPr>
          <a:xfrm>
            <a:off x="4446040" y="480897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18943F0E-AADD-CEC2-F219-7B3B237E78E4}"/>
              </a:ext>
            </a:extLst>
          </p:cNvPr>
          <p:cNvSpPr txBox="1"/>
          <p:nvPr/>
        </p:nvSpPr>
        <p:spPr>
          <a:xfrm>
            <a:off x="4464328" y="504236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A66144DB-3009-AA65-AF40-5C8A41C8D466}"/>
              </a:ext>
            </a:extLst>
          </p:cNvPr>
          <p:cNvSpPr txBox="1"/>
          <p:nvPr/>
        </p:nvSpPr>
        <p:spPr>
          <a:xfrm>
            <a:off x="4464328" y="530648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E2FB1AFC-7365-9442-1411-D2BBD66986AB}"/>
              </a:ext>
            </a:extLst>
          </p:cNvPr>
          <p:cNvSpPr txBox="1"/>
          <p:nvPr/>
        </p:nvSpPr>
        <p:spPr>
          <a:xfrm>
            <a:off x="4473472" y="553633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E78EFE8C-BF20-3D44-D727-E5EBB41A4CB6}"/>
              </a:ext>
            </a:extLst>
          </p:cNvPr>
          <p:cNvSpPr txBox="1"/>
          <p:nvPr/>
        </p:nvSpPr>
        <p:spPr>
          <a:xfrm>
            <a:off x="4473472" y="579559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4092323D-5168-E48E-C7E9-083B79513968}"/>
              </a:ext>
            </a:extLst>
          </p:cNvPr>
          <p:cNvSpPr txBox="1"/>
          <p:nvPr/>
        </p:nvSpPr>
        <p:spPr>
          <a:xfrm>
            <a:off x="4464328" y="6028850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325" name="Ορθογώνιο 324">
            <a:extLst>
              <a:ext uri="{FF2B5EF4-FFF2-40B4-BE49-F238E27FC236}">
                <a16:creationId xmlns:a16="http://schemas.microsoft.com/office/drawing/2014/main" id="{B68E40FF-1FEA-19F7-88B7-1AC633253687}"/>
              </a:ext>
            </a:extLst>
          </p:cNvPr>
          <p:cNvSpPr/>
          <p:nvPr/>
        </p:nvSpPr>
        <p:spPr>
          <a:xfrm>
            <a:off x="5527984" y="636464"/>
            <a:ext cx="756000" cy="6001177"/>
          </a:xfrm>
          <a:prstGeom prst="rect">
            <a:avLst/>
          </a:prstGeom>
          <a:solidFill>
            <a:srgbClr val="F0F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/>
          </a:p>
        </p:txBody>
      </p:sp>
      <p:sp>
        <p:nvSpPr>
          <p:cNvPr id="326" name="Ορθογώνιο 325">
            <a:extLst>
              <a:ext uri="{FF2B5EF4-FFF2-40B4-BE49-F238E27FC236}">
                <a16:creationId xmlns:a16="http://schemas.microsoft.com/office/drawing/2014/main" id="{808B30D0-0BE0-00F3-9749-60B9F5B1AA77}"/>
              </a:ext>
            </a:extLst>
          </p:cNvPr>
          <p:cNvSpPr/>
          <p:nvPr/>
        </p:nvSpPr>
        <p:spPr>
          <a:xfrm>
            <a:off x="5479312" y="6246174"/>
            <a:ext cx="966120" cy="2416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530"/>
              </a:spcBef>
            </a:pPr>
            <a:r>
              <a:rPr lang="el-GR" sz="970" b="0" cap="none" spc="0" dirty="0">
                <a:ln w="0"/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A3AEDD01-F92A-446B-EE9E-2AD1A572B1DA}"/>
              </a:ext>
            </a:extLst>
          </p:cNvPr>
          <p:cNvSpPr txBox="1"/>
          <p:nvPr/>
        </p:nvSpPr>
        <p:spPr>
          <a:xfrm>
            <a:off x="5509696" y="654752"/>
            <a:ext cx="86180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262823B7-FC7B-7675-2D30-6563CFC36FE4}"/>
              </a:ext>
            </a:extLst>
          </p:cNvPr>
          <p:cNvSpPr txBox="1"/>
          <p:nvPr/>
        </p:nvSpPr>
        <p:spPr>
          <a:xfrm>
            <a:off x="5518840" y="8698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70289A53-141F-3A40-CD82-702324993C10}"/>
              </a:ext>
            </a:extLst>
          </p:cNvPr>
          <p:cNvSpPr txBox="1"/>
          <p:nvPr/>
        </p:nvSpPr>
        <p:spPr>
          <a:xfrm>
            <a:off x="5499668" y="110542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A6D70AE5-417B-62AD-028A-6ED6B8716480}"/>
              </a:ext>
            </a:extLst>
          </p:cNvPr>
          <p:cNvSpPr txBox="1"/>
          <p:nvPr/>
        </p:nvSpPr>
        <p:spPr>
          <a:xfrm>
            <a:off x="5509696" y="135068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7BEADFA8-2C97-5A40-5F87-154A40E27E0C}"/>
              </a:ext>
            </a:extLst>
          </p:cNvPr>
          <p:cNvSpPr txBox="1"/>
          <p:nvPr/>
        </p:nvSpPr>
        <p:spPr>
          <a:xfrm>
            <a:off x="5509696" y="156700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76E758BA-966F-BA6B-9163-0F90FE6F25C3}"/>
              </a:ext>
            </a:extLst>
          </p:cNvPr>
          <p:cNvSpPr txBox="1"/>
          <p:nvPr/>
        </p:nvSpPr>
        <p:spPr>
          <a:xfrm>
            <a:off x="5518840" y="177893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A1FA0CDE-544C-0241-0AE1-0102CF4B1C70}"/>
              </a:ext>
            </a:extLst>
          </p:cNvPr>
          <p:cNvSpPr txBox="1"/>
          <p:nvPr/>
        </p:nvSpPr>
        <p:spPr>
          <a:xfrm>
            <a:off x="5527984" y="200490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88B84381-40C2-985C-48D2-6E0742675D2A}"/>
              </a:ext>
            </a:extLst>
          </p:cNvPr>
          <p:cNvSpPr txBox="1"/>
          <p:nvPr/>
        </p:nvSpPr>
        <p:spPr>
          <a:xfrm>
            <a:off x="5509696" y="22598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69B5080B-88CF-2CF7-8598-8DDA50DB3A59}"/>
              </a:ext>
            </a:extLst>
          </p:cNvPr>
          <p:cNvSpPr txBox="1"/>
          <p:nvPr/>
        </p:nvSpPr>
        <p:spPr>
          <a:xfrm>
            <a:off x="5510580" y="2476129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400A7BF7-5285-D197-8754-7801643FC3BD}"/>
              </a:ext>
            </a:extLst>
          </p:cNvPr>
          <p:cNvSpPr txBox="1"/>
          <p:nvPr/>
        </p:nvSpPr>
        <p:spPr>
          <a:xfrm>
            <a:off x="5482264" y="271700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D2DD7CED-D531-EA81-2563-69F732F65BCC}"/>
              </a:ext>
            </a:extLst>
          </p:cNvPr>
          <p:cNvSpPr txBox="1"/>
          <p:nvPr/>
        </p:nvSpPr>
        <p:spPr>
          <a:xfrm>
            <a:off x="5491408" y="292894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9DAF888C-AE08-5713-3DDB-2C31155333DF}"/>
              </a:ext>
            </a:extLst>
          </p:cNvPr>
          <p:cNvSpPr txBox="1"/>
          <p:nvPr/>
        </p:nvSpPr>
        <p:spPr>
          <a:xfrm>
            <a:off x="5488456" y="3164556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6924F115-6B38-7D54-65BA-F50B1EC739CF}"/>
              </a:ext>
            </a:extLst>
          </p:cNvPr>
          <p:cNvSpPr txBox="1"/>
          <p:nvPr/>
        </p:nvSpPr>
        <p:spPr>
          <a:xfrm>
            <a:off x="5481380" y="3381331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AB548621-6CD4-C7F4-DB59-CC3FEF3DAA57}"/>
              </a:ext>
            </a:extLst>
          </p:cNvPr>
          <p:cNvSpPr txBox="1"/>
          <p:nvPr/>
        </p:nvSpPr>
        <p:spPr>
          <a:xfrm>
            <a:off x="5482264" y="358754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15E481C3-A8C7-CA27-C379-559AA165FBE4}"/>
              </a:ext>
            </a:extLst>
          </p:cNvPr>
          <p:cNvSpPr txBox="1"/>
          <p:nvPr/>
        </p:nvSpPr>
        <p:spPr>
          <a:xfrm>
            <a:off x="5488456" y="383059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5CE2E7F6-CF13-35D6-5C83-567F982D219B}"/>
              </a:ext>
            </a:extLst>
          </p:cNvPr>
          <p:cNvSpPr txBox="1"/>
          <p:nvPr/>
        </p:nvSpPr>
        <p:spPr>
          <a:xfrm>
            <a:off x="5479312" y="4052138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80A47F04-4B78-551F-3A55-C59652288AAA}"/>
              </a:ext>
            </a:extLst>
          </p:cNvPr>
          <p:cNvSpPr txBox="1"/>
          <p:nvPr/>
        </p:nvSpPr>
        <p:spPr>
          <a:xfrm>
            <a:off x="5488456" y="429539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51E68BB7-2244-4EF1-338A-4F6C7F010568}"/>
              </a:ext>
            </a:extLst>
          </p:cNvPr>
          <p:cNvSpPr txBox="1"/>
          <p:nvPr/>
        </p:nvSpPr>
        <p:spPr>
          <a:xfrm>
            <a:off x="5479312" y="4565565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CB141F3B-5077-2D67-D0EC-53E2203ABAB4}"/>
              </a:ext>
            </a:extLst>
          </p:cNvPr>
          <p:cNvSpPr txBox="1"/>
          <p:nvPr/>
        </p:nvSpPr>
        <p:spPr>
          <a:xfrm>
            <a:off x="5470168" y="480897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BB959BE9-C961-AD35-685E-5663D69C9026}"/>
              </a:ext>
            </a:extLst>
          </p:cNvPr>
          <p:cNvSpPr txBox="1"/>
          <p:nvPr/>
        </p:nvSpPr>
        <p:spPr>
          <a:xfrm>
            <a:off x="5488456" y="504236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D41FDA3C-18D9-7B2A-B39C-9D62064AB667}"/>
              </a:ext>
            </a:extLst>
          </p:cNvPr>
          <p:cNvSpPr txBox="1"/>
          <p:nvPr/>
        </p:nvSpPr>
        <p:spPr>
          <a:xfrm>
            <a:off x="5488456" y="530648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09371777-194B-337A-5960-ECCAED32DF7D}"/>
              </a:ext>
            </a:extLst>
          </p:cNvPr>
          <p:cNvSpPr txBox="1"/>
          <p:nvPr/>
        </p:nvSpPr>
        <p:spPr>
          <a:xfrm>
            <a:off x="5497600" y="553633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F6A37870-A736-AD9C-4411-4DE9B7FB1984}"/>
              </a:ext>
            </a:extLst>
          </p:cNvPr>
          <p:cNvSpPr txBox="1"/>
          <p:nvPr/>
        </p:nvSpPr>
        <p:spPr>
          <a:xfrm>
            <a:off x="5497600" y="579559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3AB17835-8532-D814-F528-6C10A02F57FF}"/>
              </a:ext>
            </a:extLst>
          </p:cNvPr>
          <p:cNvSpPr txBox="1"/>
          <p:nvPr/>
        </p:nvSpPr>
        <p:spPr>
          <a:xfrm>
            <a:off x="5488456" y="6028850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351" name="Ορθογώνιο 350">
            <a:extLst>
              <a:ext uri="{FF2B5EF4-FFF2-40B4-BE49-F238E27FC236}">
                <a16:creationId xmlns:a16="http://schemas.microsoft.com/office/drawing/2014/main" id="{E7D49083-27F7-82C7-207D-B0C71501EA0D}"/>
              </a:ext>
            </a:extLst>
          </p:cNvPr>
          <p:cNvSpPr/>
          <p:nvPr/>
        </p:nvSpPr>
        <p:spPr>
          <a:xfrm>
            <a:off x="6541892" y="636464"/>
            <a:ext cx="756000" cy="6001177"/>
          </a:xfrm>
          <a:prstGeom prst="rect">
            <a:avLst/>
          </a:prstGeom>
          <a:solidFill>
            <a:srgbClr val="F0F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/>
          </a:p>
        </p:txBody>
      </p:sp>
      <p:sp>
        <p:nvSpPr>
          <p:cNvPr id="352" name="Ορθογώνιο 351">
            <a:extLst>
              <a:ext uri="{FF2B5EF4-FFF2-40B4-BE49-F238E27FC236}">
                <a16:creationId xmlns:a16="http://schemas.microsoft.com/office/drawing/2014/main" id="{2F41AAC4-F5C4-4F53-C956-6AD397894F7A}"/>
              </a:ext>
            </a:extLst>
          </p:cNvPr>
          <p:cNvSpPr/>
          <p:nvPr/>
        </p:nvSpPr>
        <p:spPr>
          <a:xfrm>
            <a:off x="6493220" y="6246174"/>
            <a:ext cx="966120" cy="2416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530"/>
              </a:spcBef>
            </a:pPr>
            <a:r>
              <a:rPr lang="el-GR" sz="970" b="0" cap="none" spc="0" dirty="0">
                <a:ln w="0"/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17405B44-BA7C-5887-E740-07A646E85C19}"/>
              </a:ext>
            </a:extLst>
          </p:cNvPr>
          <p:cNvSpPr txBox="1"/>
          <p:nvPr/>
        </p:nvSpPr>
        <p:spPr>
          <a:xfrm>
            <a:off x="6523604" y="654752"/>
            <a:ext cx="86180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E3EF640C-2B63-7A08-FF14-BFB28053857C}"/>
              </a:ext>
            </a:extLst>
          </p:cNvPr>
          <p:cNvSpPr txBox="1"/>
          <p:nvPr/>
        </p:nvSpPr>
        <p:spPr>
          <a:xfrm>
            <a:off x="6532748" y="8698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AF91136A-7364-4A6E-E8B6-68B7CA1B4CA6}"/>
              </a:ext>
            </a:extLst>
          </p:cNvPr>
          <p:cNvSpPr txBox="1"/>
          <p:nvPr/>
        </p:nvSpPr>
        <p:spPr>
          <a:xfrm>
            <a:off x="6513576" y="110542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75F4366A-CDE6-6C8A-C577-CA0B8C72180E}"/>
              </a:ext>
            </a:extLst>
          </p:cNvPr>
          <p:cNvSpPr txBox="1"/>
          <p:nvPr/>
        </p:nvSpPr>
        <p:spPr>
          <a:xfrm>
            <a:off x="6523604" y="135068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9D016D1D-2577-9EB4-3465-486873772A69}"/>
              </a:ext>
            </a:extLst>
          </p:cNvPr>
          <p:cNvSpPr txBox="1"/>
          <p:nvPr/>
        </p:nvSpPr>
        <p:spPr>
          <a:xfrm>
            <a:off x="6523604" y="156700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8C725664-2AE2-FAB4-0CE6-55925830B3FD}"/>
              </a:ext>
            </a:extLst>
          </p:cNvPr>
          <p:cNvSpPr txBox="1"/>
          <p:nvPr/>
        </p:nvSpPr>
        <p:spPr>
          <a:xfrm>
            <a:off x="6532748" y="177893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781CF18C-657C-A77B-A305-87AD95AAC946}"/>
              </a:ext>
            </a:extLst>
          </p:cNvPr>
          <p:cNvSpPr txBox="1"/>
          <p:nvPr/>
        </p:nvSpPr>
        <p:spPr>
          <a:xfrm>
            <a:off x="6541892" y="200490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8CD15C4E-FD39-3928-2E91-8ADA35FCF0C5}"/>
              </a:ext>
            </a:extLst>
          </p:cNvPr>
          <p:cNvSpPr txBox="1"/>
          <p:nvPr/>
        </p:nvSpPr>
        <p:spPr>
          <a:xfrm>
            <a:off x="6523604" y="22598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B018717A-3260-1E16-E796-DD42EDEAE537}"/>
              </a:ext>
            </a:extLst>
          </p:cNvPr>
          <p:cNvSpPr txBox="1"/>
          <p:nvPr/>
        </p:nvSpPr>
        <p:spPr>
          <a:xfrm>
            <a:off x="6524488" y="2476129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1D3FE810-DE50-CD66-FE29-80849AEB24DA}"/>
              </a:ext>
            </a:extLst>
          </p:cNvPr>
          <p:cNvSpPr txBox="1"/>
          <p:nvPr/>
        </p:nvSpPr>
        <p:spPr>
          <a:xfrm>
            <a:off x="6496172" y="271700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7DFF4241-DD68-C71A-FBC8-CB932F0E7B80}"/>
              </a:ext>
            </a:extLst>
          </p:cNvPr>
          <p:cNvSpPr txBox="1"/>
          <p:nvPr/>
        </p:nvSpPr>
        <p:spPr>
          <a:xfrm>
            <a:off x="6505316" y="292894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F664D87B-49FB-E9CC-C153-720277983705}"/>
              </a:ext>
            </a:extLst>
          </p:cNvPr>
          <p:cNvSpPr txBox="1"/>
          <p:nvPr/>
        </p:nvSpPr>
        <p:spPr>
          <a:xfrm>
            <a:off x="6502364" y="3164556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B65A362A-D83F-2BCB-9266-F0496ECEC02A}"/>
              </a:ext>
            </a:extLst>
          </p:cNvPr>
          <p:cNvSpPr txBox="1"/>
          <p:nvPr/>
        </p:nvSpPr>
        <p:spPr>
          <a:xfrm>
            <a:off x="6495288" y="3381331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8F149E14-5C23-C6FE-18E8-61419C27E6E5}"/>
              </a:ext>
            </a:extLst>
          </p:cNvPr>
          <p:cNvSpPr txBox="1"/>
          <p:nvPr/>
        </p:nvSpPr>
        <p:spPr>
          <a:xfrm>
            <a:off x="6496172" y="358754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040B6BE1-315E-FC5C-A2AE-DF29495BE93D}"/>
              </a:ext>
            </a:extLst>
          </p:cNvPr>
          <p:cNvSpPr txBox="1"/>
          <p:nvPr/>
        </p:nvSpPr>
        <p:spPr>
          <a:xfrm>
            <a:off x="6502364" y="383059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97C35474-1E4C-907A-62AF-BBC94DA27DAB}"/>
              </a:ext>
            </a:extLst>
          </p:cNvPr>
          <p:cNvSpPr txBox="1"/>
          <p:nvPr/>
        </p:nvSpPr>
        <p:spPr>
          <a:xfrm>
            <a:off x="6493220" y="4052138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722A34DA-D1A7-0F2A-3C4A-963A56C14E20}"/>
              </a:ext>
            </a:extLst>
          </p:cNvPr>
          <p:cNvSpPr txBox="1"/>
          <p:nvPr/>
        </p:nvSpPr>
        <p:spPr>
          <a:xfrm>
            <a:off x="6502364" y="429539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7B61D111-8C6E-B1B0-8E1B-914CD210ED97}"/>
              </a:ext>
            </a:extLst>
          </p:cNvPr>
          <p:cNvSpPr txBox="1"/>
          <p:nvPr/>
        </p:nvSpPr>
        <p:spPr>
          <a:xfrm>
            <a:off x="6493220" y="4565565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23875346-3757-81FB-BD07-9A5BE19A734B}"/>
              </a:ext>
            </a:extLst>
          </p:cNvPr>
          <p:cNvSpPr txBox="1"/>
          <p:nvPr/>
        </p:nvSpPr>
        <p:spPr>
          <a:xfrm>
            <a:off x="6484076" y="480897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BFBDC18C-58FF-5EC7-EFF5-6A6C84072816}"/>
              </a:ext>
            </a:extLst>
          </p:cNvPr>
          <p:cNvSpPr txBox="1"/>
          <p:nvPr/>
        </p:nvSpPr>
        <p:spPr>
          <a:xfrm>
            <a:off x="6502364" y="504236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B1127D33-3C69-E3AB-A1A4-A39973F66984}"/>
              </a:ext>
            </a:extLst>
          </p:cNvPr>
          <p:cNvSpPr txBox="1"/>
          <p:nvPr/>
        </p:nvSpPr>
        <p:spPr>
          <a:xfrm>
            <a:off x="6502364" y="530648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09BB6F09-201D-7285-13FD-E2A64C414730}"/>
              </a:ext>
            </a:extLst>
          </p:cNvPr>
          <p:cNvSpPr txBox="1"/>
          <p:nvPr/>
        </p:nvSpPr>
        <p:spPr>
          <a:xfrm>
            <a:off x="6511508" y="553633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E6B45037-B2B5-074A-8AFA-87E46AF58E89}"/>
              </a:ext>
            </a:extLst>
          </p:cNvPr>
          <p:cNvSpPr txBox="1"/>
          <p:nvPr/>
        </p:nvSpPr>
        <p:spPr>
          <a:xfrm>
            <a:off x="6511508" y="579559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F43450F3-384B-F65D-50F5-01E9BF60D97E}"/>
              </a:ext>
            </a:extLst>
          </p:cNvPr>
          <p:cNvSpPr txBox="1"/>
          <p:nvPr/>
        </p:nvSpPr>
        <p:spPr>
          <a:xfrm>
            <a:off x="6502364" y="6028850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377" name="Ορθογώνιο 376">
            <a:extLst>
              <a:ext uri="{FF2B5EF4-FFF2-40B4-BE49-F238E27FC236}">
                <a16:creationId xmlns:a16="http://schemas.microsoft.com/office/drawing/2014/main" id="{3BD10691-F610-002B-9790-ED93AD057DF2}"/>
              </a:ext>
            </a:extLst>
          </p:cNvPr>
          <p:cNvSpPr/>
          <p:nvPr/>
        </p:nvSpPr>
        <p:spPr>
          <a:xfrm>
            <a:off x="7566020" y="636464"/>
            <a:ext cx="756000" cy="6001177"/>
          </a:xfrm>
          <a:prstGeom prst="rect">
            <a:avLst/>
          </a:prstGeom>
          <a:solidFill>
            <a:srgbClr val="F0F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/>
          </a:p>
        </p:txBody>
      </p:sp>
      <p:sp>
        <p:nvSpPr>
          <p:cNvPr id="378" name="Ορθογώνιο 377">
            <a:extLst>
              <a:ext uri="{FF2B5EF4-FFF2-40B4-BE49-F238E27FC236}">
                <a16:creationId xmlns:a16="http://schemas.microsoft.com/office/drawing/2014/main" id="{516ED99C-404D-32C4-413B-38639FA51F40}"/>
              </a:ext>
            </a:extLst>
          </p:cNvPr>
          <p:cNvSpPr/>
          <p:nvPr/>
        </p:nvSpPr>
        <p:spPr>
          <a:xfrm>
            <a:off x="7517348" y="6246174"/>
            <a:ext cx="966120" cy="2416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530"/>
              </a:spcBef>
            </a:pPr>
            <a:r>
              <a:rPr lang="el-GR" sz="970" b="0" cap="none" spc="0" dirty="0">
                <a:ln w="0"/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A26FFE47-ED2E-5754-16C1-307CBE05142C}"/>
              </a:ext>
            </a:extLst>
          </p:cNvPr>
          <p:cNvSpPr txBox="1"/>
          <p:nvPr/>
        </p:nvSpPr>
        <p:spPr>
          <a:xfrm>
            <a:off x="7547732" y="654752"/>
            <a:ext cx="86180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19796709-609F-806C-A453-5AED53C91EC2}"/>
              </a:ext>
            </a:extLst>
          </p:cNvPr>
          <p:cNvSpPr txBox="1"/>
          <p:nvPr/>
        </p:nvSpPr>
        <p:spPr>
          <a:xfrm>
            <a:off x="7556876" y="8698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3F1418A7-67E3-F294-AC12-D249F74D5DBD}"/>
              </a:ext>
            </a:extLst>
          </p:cNvPr>
          <p:cNvSpPr txBox="1"/>
          <p:nvPr/>
        </p:nvSpPr>
        <p:spPr>
          <a:xfrm>
            <a:off x="7537704" y="110542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DFB39D8C-7CA3-6916-BBBC-C683F263AF32}"/>
              </a:ext>
            </a:extLst>
          </p:cNvPr>
          <p:cNvSpPr txBox="1"/>
          <p:nvPr/>
        </p:nvSpPr>
        <p:spPr>
          <a:xfrm>
            <a:off x="7547732" y="135068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37976D1A-CDCD-63D2-8555-22BBB43CBEAC}"/>
              </a:ext>
            </a:extLst>
          </p:cNvPr>
          <p:cNvSpPr txBox="1"/>
          <p:nvPr/>
        </p:nvSpPr>
        <p:spPr>
          <a:xfrm>
            <a:off x="7547732" y="156700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983D32C7-CA82-A3C7-58D3-A67F2C57E695}"/>
              </a:ext>
            </a:extLst>
          </p:cNvPr>
          <p:cNvSpPr txBox="1"/>
          <p:nvPr/>
        </p:nvSpPr>
        <p:spPr>
          <a:xfrm>
            <a:off x="7556876" y="177893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FF4D714C-FE17-5DC9-EA22-C97CE7B3B722}"/>
              </a:ext>
            </a:extLst>
          </p:cNvPr>
          <p:cNvSpPr txBox="1"/>
          <p:nvPr/>
        </p:nvSpPr>
        <p:spPr>
          <a:xfrm>
            <a:off x="7566020" y="200490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FDF19F42-BAC8-F488-CC84-51AF0A22DBAE}"/>
              </a:ext>
            </a:extLst>
          </p:cNvPr>
          <p:cNvSpPr txBox="1"/>
          <p:nvPr/>
        </p:nvSpPr>
        <p:spPr>
          <a:xfrm>
            <a:off x="7547732" y="225981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AEA70B19-EC2E-4D92-7E03-599AFF5DDC1D}"/>
              </a:ext>
            </a:extLst>
          </p:cNvPr>
          <p:cNvSpPr txBox="1"/>
          <p:nvPr/>
        </p:nvSpPr>
        <p:spPr>
          <a:xfrm>
            <a:off x="7548616" y="2476129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29A2FD2-45B2-37BA-0863-03F8A7178C47}"/>
              </a:ext>
            </a:extLst>
          </p:cNvPr>
          <p:cNvSpPr txBox="1"/>
          <p:nvPr/>
        </p:nvSpPr>
        <p:spPr>
          <a:xfrm>
            <a:off x="7520300" y="271700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4929A134-9FF1-E005-7CE6-2E91F6C78D90}"/>
              </a:ext>
            </a:extLst>
          </p:cNvPr>
          <p:cNvSpPr txBox="1"/>
          <p:nvPr/>
        </p:nvSpPr>
        <p:spPr>
          <a:xfrm>
            <a:off x="7529444" y="2928943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467B5363-264C-AD09-E8CA-58852A5E8A4E}"/>
              </a:ext>
            </a:extLst>
          </p:cNvPr>
          <p:cNvSpPr txBox="1"/>
          <p:nvPr/>
        </p:nvSpPr>
        <p:spPr>
          <a:xfrm>
            <a:off x="7526492" y="3164556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21847F85-464C-930A-F608-E7F2C7527CBD}"/>
              </a:ext>
            </a:extLst>
          </p:cNvPr>
          <p:cNvSpPr txBox="1"/>
          <p:nvPr/>
        </p:nvSpPr>
        <p:spPr>
          <a:xfrm>
            <a:off x="7519416" y="3381331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ABAB5258-529D-2773-C424-6E744533CE16}"/>
              </a:ext>
            </a:extLst>
          </p:cNvPr>
          <p:cNvSpPr txBox="1"/>
          <p:nvPr/>
        </p:nvSpPr>
        <p:spPr>
          <a:xfrm>
            <a:off x="7520300" y="358754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84DD67D7-120F-7EF5-CB9E-A80D77D712BA}"/>
              </a:ext>
            </a:extLst>
          </p:cNvPr>
          <p:cNvSpPr txBox="1"/>
          <p:nvPr/>
        </p:nvSpPr>
        <p:spPr>
          <a:xfrm>
            <a:off x="7526492" y="3830598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E82C883C-C3A1-C42C-1472-889C75A14052}"/>
              </a:ext>
            </a:extLst>
          </p:cNvPr>
          <p:cNvSpPr txBox="1"/>
          <p:nvPr/>
        </p:nvSpPr>
        <p:spPr>
          <a:xfrm>
            <a:off x="7517348" y="4052138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2DD172FD-3C05-B55A-D24F-9B968F917EEC}"/>
              </a:ext>
            </a:extLst>
          </p:cNvPr>
          <p:cNvSpPr txBox="1"/>
          <p:nvPr/>
        </p:nvSpPr>
        <p:spPr>
          <a:xfrm>
            <a:off x="7526492" y="429539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F38E24AF-A376-47A2-E16D-942D97E96FC8}"/>
              </a:ext>
            </a:extLst>
          </p:cNvPr>
          <p:cNvSpPr txBox="1"/>
          <p:nvPr/>
        </p:nvSpPr>
        <p:spPr>
          <a:xfrm>
            <a:off x="7517348" y="4565565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B43FC548-EB17-63D2-17B4-8D1A678C4D27}"/>
              </a:ext>
            </a:extLst>
          </p:cNvPr>
          <p:cNvSpPr txBox="1"/>
          <p:nvPr/>
        </p:nvSpPr>
        <p:spPr>
          <a:xfrm>
            <a:off x="7508204" y="4808977"/>
            <a:ext cx="9357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DCD95351-12F2-F512-0D44-196CFE8FE9F2}"/>
              </a:ext>
            </a:extLst>
          </p:cNvPr>
          <p:cNvSpPr txBox="1"/>
          <p:nvPr/>
        </p:nvSpPr>
        <p:spPr>
          <a:xfrm>
            <a:off x="7526492" y="5042364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E1B74529-8C81-8ACC-00F2-ADE0B1E67D7A}"/>
              </a:ext>
            </a:extLst>
          </p:cNvPr>
          <p:cNvSpPr txBox="1"/>
          <p:nvPr/>
        </p:nvSpPr>
        <p:spPr>
          <a:xfrm>
            <a:off x="7526492" y="530648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80D0F5C7-8619-5C04-6420-839CAE82AB3A}"/>
              </a:ext>
            </a:extLst>
          </p:cNvPr>
          <p:cNvSpPr txBox="1"/>
          <p:nvPr/>
        </p:nvSpPr>
        <p:spPr>
          <a:xfrm>
            <a:off x="7535636" y="5536331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6E416E86-2833-B456-33FB-73C11193215F}"/>
              </a:ext>
            </a:extLst>
          </p:cNvPr>
          <p:cNvSpPr txBox="1"/>
          <p:nvPr/>
        </p:nvSpPr>
        <p:spPr>
          <a:xfrm>
            <a:off x="7535636" y="5795592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4374D766-3FFB-6FC8-7777-3A1CE571A7AF}"/>
              </a:ext>
            </a:extLst>
          </p:cNvPr>
          <p:cNvSpPr txBox="1"/>
          <p:nvPr/>
        </p:nvSpPr>
        <p:spPr>
          <a:xfrm>
            <a:off x="7526492" y="6028850"/>
            <a:ext cx="935736" cy="241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7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7845965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42</TotalTime>
  <Words>250</Words>
  <Application>Microsoft Office PowerPoint</Application>
  <PresentationFormat>Χαρτί Α4 (210x297 χιλ.)</PresentationFormat>
  <Paragraphs>201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Θέμα του Office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Xριστινα Μπεσιου</dc:creator>
  <cp:lastModifiedBy>Xριστινα Μπεσιου</cp:lastModifiedBy>
  <cp:revision>2</cp:revision>
  <cp:lastPrinted>2026-09-13T14:42:32Z</cp:lastPrinted>
  <dcterms:created xsi:type="dcterms:W3CDTF">2026-09-13T14:05:58Z</dcterms:created>
  <dcterms:modified xsi:type="dcterms:W3CDTF">2026-10-04T12:57:36Z</dcterms:modified>
</cp:coreProperties>
</file>